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76" r:id="rId2"/>
    <p:sldId id="257" r:id="rId3"/>
    <p:sldId id="261" r:id="rId4"/>
    <p:sldId id="294" r:id="rId5"/>
    <p:sldId id="286" r:id="rId6"/>
    <p:sldId id="290" r:id="rId7"/>
    <p:sldId id="289" r:id="rId8"/>
    <p:sldId id="293" r:id="rId9"/>
    <p:sldId id="295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7" autoAdjust="0"/>
    <p:restoredTop sz="94660"/>
  </p:normalViewPr>
  <p:slideViewPr>
    <p:cSldViewPr>
      <p:cViewPr varScale="1">
        <p:scale>
          <a:sx n="109" d="100"/>
          <a:sy n="109" d="100"/>
        </p:scale>
        <p:origin x="-9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E60FE38-A2BF-44B8-9B06-EDF7EED5CC90}" type="datetimeFigureOut">
              <a:rPr lang="ru-RU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2229C20-C30A-409B-BA8F-D0A9013831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5931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7DEA5EC-BBCB-43DA-9C58-E63B6AF38F1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44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C8B54-57BB-4401-9CB8-1672D1EF107F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8681C9C2-E613-485B-AFF8-C3E82D1B73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88A50B-0832-49FE-9409-75DDCF664E88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FB0CF-2140-41AE-89E3-1C0F4AA1F6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8A5218-2BC3-4E5D-9AA6-8A8D944DEC83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BCADA-875E-435A-829E-6381EEE52E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3ABB88-B287-4DF8-A838-59534E28D4E4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46746355-12DB-44D9-AE81-3224272AB2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FC1668-5ABA-4440-B7E6-FC268E50F615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6E81CA-E271-430B-866A-714CED3530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7AB4E7-F303-4951-820E-2FA092F3ED50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4BEE57-EFE9-427E-8039-B321012C52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91F5D-E769-461F-9A15-F8B95E60996A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3225FCA0-86A6-4569-8A14-D5CA8B26B4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793DDD-1C05-4DBB-8B0A-F600A5800001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5C9862-2E85-4DCC-80FF-13D6F0D1CF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67A127-E4A2-4292-8DA5-3424C96F1E73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0949A1-E1C3-40D5-9D76-08B494BB35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E7E534-2170-4E1D-B51D-99FDAE5DDEC9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FCFD99-FBF0-45C4-8980-05ED25985F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0B842C-0A96-4974-B8F6-F8EEA7618E17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BFD4B-DF7E-4DF3-8CE2-0F53BDE151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4AE7981-6685-496C-8069-225F87F8EABC}" type="datetime1">
              <a:rPr lang="ru-RU" smtClean="0"/>
              <a:pPr>
                <a:defRPr/>
              </a:pPr>
              <a:t>24.09.2019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PEREVERZEVA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CD354DB-AF46-4549-BF3B-6B4A01CBE1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313" y="2214563"/>
            <a:ext cx="8715375" cy="3295650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Государственная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итоговая аттестация 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(ГИА)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выпускников  9-х классов </a:t>
            </a:r>
            <a:b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2020 году 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17500" y="188913"/>
            <a:ext cx="86106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285750"/>
            <a:ext cx="8572500" cy="6000750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 выпускников              9-х классов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освоивших программы основного общего образования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является обязательной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проводится государственными экзаменационными комиссиями  (ГЭК).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ГИА: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Определение  соответствия результатов освоения обучающимися образовательных программ основного общего образования соответствующим требованиям федерального государственного образовательного стандарта основного общего образования.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i="1" dirty="0" smtClean="0">
                <a:latin typeface="Times New Roman" pitchFamily="18" charset="0"/>
                <a:cs typeface="Times New Roman" pitchFamily="18" charset="0"/>
              </a:rPr>
              <a:t>( Часть 4 статьи 59 Федерального закона от 29 декабря 2012 г. № 273-ФЗ «Об образовании в Российской Федерации»).</a:t>
            </a:r>
            <a:endParaRPr lang="ru-RU" sz="19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928938" y="214290"/>
            <a:ext cx="3714750" cy="85727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ГИА выпускников  9-х классов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500695" y="1556792"/>
            <a:ext cx="3429024" cy="44439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ВЫБОРУ:</a:t>
            </a:r>
            <a:endParaRPr lang="ru-RU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ЛИТЕРАТУРА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ХИМИЯ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БИОЛОГИЯ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ГЕОГРАФИЯ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ИНОСТРАННЫЙ ЯЗЫК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ИНФОРМАТИКА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ИСТОРИЯ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ОБЩЕСТВОЗНАНИЕ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500" y="1628801"/>
            <a:ext cx="3500434" cy="12961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ОБЯЗАТЕЛЬНЫЕ: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РУССКИЙ ЯЗЫК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24" name="Прямая со стрелкой 23"/>
          <p:cNvCxnSpPr>
            <a:stCxn id="7" idx="2"/>
            <a:endCxn id="11" idx="0"/>
          </p:cNvCxnSpPr>
          <p:nvPr/>
        </p:nvCxnSpPr>
        <p:spPr>
          <a:xfrm flipH="1">
            <a:off x="2321717" y="1071563"/>
            <a:ext cx="2464596" cy="557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7" idx="2"/>
            <a:endCxn id="10" idx="0"/>
          </p:cNvCxnSpPr>
          <p:nvPr/>
        </p:nvCxnSpPr>
        <p:spPr>
          <a:xfrm>
            <a:off x="4786313" y="1071563"/>
            <a:ext cx="2428894" cy="4852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5720" y="3112265"/>
            <a:ext cx="4714878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lvl="0" algn="just" eaLnBrk="0" hangingPunct="0"/>
            <a:r>
              <a:rPr lang="ru-RU" sz="1400" dirty="0" smtClean="0">
                <a:latin typeface="Times New Roman" pitchFamily="18" charset="0"/>
                <a:cs typeface="Arial" pitchFamily="34" charset="0"/>
              </a:rPr>
              <a:t>2.1. 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ГИА-9 в форме ОГЭ включает в себя кроме обязательных экзаменов по русскому языку и математике также экзамены по выбору обучающегося по двум учебным предметам из числа учебных предметов: физика, химия, биология, литература, география, история, обществознание, иностранные языки (английский, французский, немецкий и испанский языки), информатика и информационно-коммуникационные технологии.</a:t>
            </a:r>
            <a:r>
              <a:rPr lang="ru-RU" dirty="0" smtClean="0"/>
              <a:t> </a:t>
            </a:r>
            <a:r>
              <a:rPr lang="ru-RU" sz="1400" b="1" dirty="0" smtClean="0"/>
              <a:t>Общее количество экзаменов в IX классах не должно превышать четырех экзаменов;</a:t>
            </a:r>
            <a:endParaRPr lang="ru-RU" sz="1400" b="1" dirty="0" smtClean="0">
              <a:latin typeface="Arial" pitchFamily="34" charset="0"/>
              <a:cs typeface="Arial" pitchFamily="34" charset="0"/>
            </a:endParaRPr>
          </a:p>
          <a:p>
            <a:pPr indent="450850">
              <a:tabLst>
                <a:tab pos="630238" algn="l"/>
              </a:tabLst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(п. 4 «ПОРЯДКА проведения государственной итоговой аттестации по образовательным программам основного общего образования», утвержденного приказом </a:t>
            </a:r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России  от 7 .11.2018 г. № 189/1513) </a:t>
            </a:r>
          </a:p>
          <a:p>
            <a:pPr indent="450850" algn="just">
              <a:tabLst>
                <a:tab pos="630238" algn="l"/>
              </a:tabLst>
            </a:pPr>
            <a:endParaRPr lang="ru-RU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285750"/>
            <a:ext cx="8572500" cy="6000750"/>
          </a:xfr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обучающихся с ограниченными возможностями здоровья, обучающихся детей-инвалидов и инвалидов, освоивших образовательные программы основного общего образования, количество сдаваемых экзаменов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их желанию сокращается до двух обязательных экзаменов по русскому языку и математике. </a:t>
            </a: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6481762" cy="72707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dirty="0" smtClean="0"/>
              <a:t>Формы проведения ГИА </a:t>
            </a:r>
            <a:br>
              <a:rPr lang="ru-RU" sz="2400" b="1" dirty="0" smtClean="0"/>
            </a:br>
            <a:r>
              <a:rPr lang="ru-RU" sz="2400" b="1" dirty="0" smtClean="0"/>
              <a:t>выпускников 9-х классов</a:t>
            </a:r>
            <a:endParaRPr lang="ru-RU" sz="2400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5900" y="6699250"/>
            <a:ext cx="2895600" cy="158750"/>
          </a:xfrm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1643050"/>
            <a:ext cx="3743325" cy="44012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ОГЭ</a:t>
            </a:r>
            <a:r>
              <a:rPr lang="ru-RU" sz="2000" b="1" dirty="0">
                <a:solidFill>
                  <a:srgbClr val="0070C0"/>
                </a:solidFill>
              </a:rPr>
              <a:t> – основной государственный экзамен  </a:t>
            </a:r>
            <a:r>
              <a:rPr lang="ru-RU" sz="2000" dirty="0"/>
              <a:t>с использованием контрольных измерительных материалов, представляющих собой комплексы заданий стандартизированной формы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(далее – КИМ) – </a:t>
            </a:r>
            <a:r>
              <a:rPr lang="ru-RU" sz="2000" b="1" dirty="0">
                <a:solidFill>
                  <a:srgbClr val="0070C0"/>
                </a:solidFill>
              </a:rPr>
              <a:t>для обучающихся </a:t>
            </a:r>
            <a:r>
              <a:rPr lang="ru-RU" sz="2000" dirty="0"/>
              <a:t>образовательных организаций освоивших образовательные программы основного общего образования </a:t>
            </a:r>
            <a:r>
              <a:rPr lang="ru-RU" sz="2000" b="1" dirty="0" smtClean="0">
                <a:solidFill>
                  <a:srgbClr val="0070C0"/>
                </a:solidFill>
              </a:rPr>
              <a:t>и </a:t>
            </a:r>
            <a:r>
              <a:rPr lang="ru-RU" sz="2000" b="1" dirty="0">
                <a:solidFill>
                  <a:srgbClr val="0070C0"/>
                </a:solidFill>
              </a:rPr>
              <a:t>допущенных в текущем году к ГИА. </a:t>
            </a:r>
            <a:r>
              <a:rPr lang="ru-RU" sz="2000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14810" y="2786058"/>
            <a:ext cx="4643437" cy="31700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0000"/>
                </a:solidFill>
              </a:rPr>
              <a:t>ГВЭ</a:t>
            </a:r>
            <a:r>
              <a:rPr lang="ru-RU" sz="2000" b="1" dirty="0">
                <a:solidFill>
                  <a:srgbClr val="0070C0"/>
                </a:solidFill>
              </a:rPr>
              <a:t> – государственный выпускной экзамен  </a:t>
            </a:r>
            <a:r>
              <a:rPr lang="ru-RU" sz="2000" dirty="0"/>
              <a:t>в форме письменных и устных экзаменов с использованием текстов, тем, заданий, билетов– </a:t>
            </a:r>
            <a:r>
              <a:rPr lang="ru-RU" sz="2000" b="1" dirty="0">
                <a:solidFill>
                  <a:srgbClr val="0070C0"/>
                </a:solidFill>
              </a:rPr>
              <a:t>для </a:t>
            </a:r>
            <a:r>
              <a:rPr lang="ru-RU" sz="2000" b="1" dirty="0" smtClean="0">
                <a:solidFill>
                  <a:srgbClr val="0070C0"/>
                </a:solidFill>
              </a:rPr>
              <a:t>обучающихся </a:t>
            </a:r>
            <a:r>
              <a:rPr lang="ru-RU" sz="2000" b="1" dirty="0">
                <a:solidFill>
                  <a:srgbClr val="0070C0"/>
                </a:solidFill>
              </a:rPr>
              <a:t>с ограниченными возможностями здоровья, обучающихся детей-инвалидов и инвалидов</a:t>
            </a:r>
            <a:r>
              <a:rPr lang="ru-RU" sz="2000" dirty="0">
                <a:solidFill>
                  <a:srgbClr val="0070C0"/>
                </a:solidFill>
              </a:rPr>
              <a:t>, </a:t>
            </a:r>
            <a:r>
              <a:rPr lang="ru-RU" sz="2000" dirty="0"/>
              <a:t>освоивших образовательные программы основного общего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688" y="142875"/>
            <a:ext cx="4643437" cy="5111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Участники    ГИА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313" y="785813"/>
            <a:ext cx="8643937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 ГИА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допускаются обучающиеся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не имеющие академической задолженности и в полном объеме выполнившие учебный план или индивидуальный учебный план (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имеющие годовые отметки по всем учебным предметам учебного плана за IX класс не ниже удовлетворительных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а также имеющие результат «зачёт» за итоговое собеседование по русскому языку.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4282" y="2517775"/>
            <a:ext cx="8643937" cy="43402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Выбранные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обучающимся учебные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предметы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форма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(формы)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ГИА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(для обучающихся, имеющих право сдавать ГВЭ) 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указываются   в заявлении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Заявление подается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1марта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Заявление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подается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обучающимися лично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основании документа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удостоверяющего их личность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или их родителями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(законными представителями)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основании документа, удостоверяющего их личность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или уполномоченными лицами на основании документа, удостоверяющего их личность, и оформленной в установленном порядке доверенности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Обучающиеся вправе изменить (дополнить) перечень указанных в заявлении экзаменов только при наличии у них уважительных причин (болезни или иных обстоятельств, подтвержденных документально).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       Обучающиеся с ограниченными возможностями здоровья при подаче заявления представляют копию рекомендаций психолого-медико-педагогической комиссии, а обучающиеся дети-инвалиды и инвалиды – оригинал справки, подтверждающей факт установления инвалидности, выданной федеральным государственным учреждением медико-социальной экспертизы.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7313" y="214313"/>
            <a:ext cx="6715125" cy="7080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Сроки, места  и порядок подачи заявлений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прохождение ГИА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000108"/>
            <a:ext cx="8429625" cy="56630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Заявление подается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марта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Заявление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подается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обучающимися лично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основании документа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удостоверяющего их личность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или их родителями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(законными представителями)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основании документа, удостоверяющего их личность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или уполномоченными лицами на основании документа, удостоверяющего их личность, и оформленной в установленном порядке доверенности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заявлении указывается: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учебные предметы;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форма прохождения ГИА:  ОГЭ или ГВЭ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(для обучающихся с ОВЗ, детей-инвалидов и инвалидов)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обучающихся с ОВЗ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копия рекомендация ПМПК.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детей-инвалидов и инвалидов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оригинал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справки, подтверждающей факт установления инвалидности, выданной ФГУ медико-социальной экспертизы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Родители дают согласие на обработку персональных данных несовершеннолетнего ребёнка!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Сроки проведения ГИА  будут опубликованы до 1 апреля!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Начинается ГИА не ранее 25 мая текущего года.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500" y="142875"/>
            <a:ext cx="8072438" cy="3698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Продолжительность проведения ГИА  выпускников 9-х классов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54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376325"/>
              </p:ext>
            </p:extLst>
          </p:nvPr>
        </p:nvGraphicFramePr>
        <p:xfrm>
          <a:off x="323528" y="1052736"/>
          <a:ext cx="8678168" cy="2812511"/>
        </p:xfrm>
        <a:graphic>
          <a:graphicData uri="http://schemas.openxmlformats.org/drawingml/2006/table">
            <a:tbl>
              <a:tblPr/>
              <a:tblGrid>
                <a:gridCol w="2016224"/>
                <a:gridCol w="2376264"/>
                <a:gridCol w="1872208"/>
                <a:gridCol w="241347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Продолжительность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88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Математика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часа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55 минут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часа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часа 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письменную часть,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мин - устная часть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 Обществознание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часа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ч.  30 мин.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4071942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обучающихся с ограниченными возможностями здоровья, обучающихся детей-инвалидов и инвалидов, а также тех, кто обучался по состоянию здоровья на дому продолжительность ОГЭ увеличивается на 1,5 часа.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8596" y="428604"/>
            <a:ext cx="835824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just"/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just"/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indent="450850" algn="just"/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Информацию </a:t>
            </a:r>
          </a:p>
          <a:p>
            <a:pPr indent="450850" algn="just" eaLnBrk="0" hangingPunct="0">
              <a:buFontTx/>
              <a:buChar char="-"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порядке проведения ГИА, в том числе об основаниях для удаления с экзамена, изменения или аннулирования результатов ГИА, </a:t>
            </a:r>
          </a:p>
          <a:p>
            <a:pPr indent="450850" algn="just" eaLnBrk="0" hangingPunct="0">
              <a:buFontTx/>
              <a:buChar char="-"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 порядке подачи апелляций о нарушении установленного порядка проведения ГИА и о несогласии с выставленными баллами, </a:t>
            </a:r>
          </a:p>
          <a:p>
            <a:pPr indent="450850" algn="just" eaLnBrk="0" hangingPunct="0">
              <a:buFontTx/>
              <a:buChar char="-"/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времени и месте ознакомления с результатами ГИА, а также о результатах ГИА, полученных обучающимися</a:t>
            </a:r>
          </a:p>
          <a:p>
            <a:pPr indent="450850" algn="just" eaLnBrk="0" hangingPunct="0"/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just" eaLnBrk="0" hangingPunct="0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 получите на родительском собрании, которое состоится в апреле, после публикации расписания проведения ГИА в 2020 году!</a:t>
            </a:r>
          </a:p>
          <a:p>
            <a:pPr indent="450850" algn="just" eaLnBrk="0" hangingPunct="0"/>
            <a:endParaRPr lang="ru-RU" sz="20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ctr" eaLnBrk="0" hangingPunct="0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 всеми вопросами по теме ГИА Вы можете обратиться</a:t>
            </a:r>
          </a:p>
          <a:p>
            <a:pPr indent="450850" algn="ctr" eaLnBrk="0" hangingPunct="0"/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 зам. директора по УВР Капитоненко Татьяне Владимировне</a:t>
            </a:r>
          </a:p>
          <a:p>
            <a:pPr indent="450850" algn="just" eaLnBrk="0" hangingPunct="0">
              <a:buFontTx/>
              <a:buChar char="-"/>
            </a:pPr>
            <a:endParaRPr lang="ru-RU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1168</TotalTime>
  <Words>747</Words>
  <Application>Microsoft Office PowerPoint</Application>
  <PresentationFormat>Экран (4:3)</PresentationFormat>
  <Paragraphs>90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Государственная  итоговая аттестация  (ГИА) выпускников  9-х классов  в 2020 году </vt:lpstr>
      <vt:lpstr>Презентация PowerPoint</vt:lpstr>
      <vt:lpstr>Презентация PowerPoint</vt:lpstr>
      <vt:lpstr>Презентация PowerPoint</vt:lpstr>
      <vt:lpstr>Формы проведения ГИА  выпускников 9-х классов</vt:lpstr>
      <vt:lpstr>Участники    ГИА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Единый государственный экзамен  в 2014 году</dc:title>
  <dc:creator>Windows</dc:creator>
  <cp:lastModifiedBy>Валентина Николаевна</cp:lastModifiedBy>
  <cp:revision>135</cp:revision>
  <dcterms:created xsi:type="dcterms:W3CDTF">2014-01-10T10:27:46Z</dcterms:created>
  <dcterms:modified xsi:type="dcterms:W3CDTF">2019-09-24T09:24:49Z</dcterms:modified>
</cp:coreProperties>
</file>